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891" r:id="rId2"/>
  </p:sldMasterIdLst>
  <p:notesMasterIdLst>
    <p:notesMasterId r:id="rId16"/>
  </p:notesMasterIdLst>
  <p:sldIdLst>
    <p:sldId id="3841" r:id="rId3"/>
    <p:sldId id="256" r:id="rId4"/>
    <p:sldId id="257" r:id="rId5"/>
    <p:sldId id="268" r:id="rId6"/>
    <p:sldId id="258" r:id="rId7"/>
    <p:sldId id="259" r:id="rId8"/>
    <p:sldId id="260" r:id="rId9"/>
    <p:sldId id="261" r:id="rId10"/>
    <p:sldId id="262" r:id="rId11"/>
    <p:sldId id="263" r:id="rId12"/>
    <p:sldId id="264"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90" autoAdjust="0"/>
    <p:restoredTop sz="94660"/>
  </p:normalViewPr>
  <p:slideViewPr>
    <p:cSldViewPr snapToGrid="0">
      <p:cViewPr varScale="1">
        <p:scale>
          <a:sx n="78" d="100"/>
          <a:sy n="78" d="100"/>
        </p:scale>
        <p:origin x="619" y="67"/>
      </p:cViewPr>
      <p:guideLst/>
    </p:cSldViewPr>
  </p:slideViewPr>
  <p:notesTextViewPr>
    <p:cViewPr>
      <p:scale>
        <a:sx n="1" d="1"/>
        <a:sy n="1" d="1"/>
      </p:scale>
      <p:origin x="0" y="0"/>
    </p:cViewPr>
  </p:notesTextViewPr>
  <p:sorterViewPr>
    <p:cViewPr varScale="1">
      <p:scale>
        <a:sx n="1" d="1"/>
        <a:sy n="1" d="1"/>
      </p:scale>
      <p:origin x="0" y="-1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FCC3B-4E7F-4F8F-996D-8DAA7FFEF8F7}"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088E0-2BF0-403B-96D8-8E02BE2F0A4D}" type="slidenum">
              <a:rPr lang="en-US" smtClean="0"/>
              <a:t>‹#›</a:t>
            </a:fld>
            <a:endParaRPr lang="en-US"/>
          </a:p>
        </p:txBody>
      </p:sp>
    </p:spTree>
    <p:extLst>
      <p:ext uri="{BB962C8B-B14F-4D97-AF65-F5344CB8AC3E}">
        <p14:creationId xmlns:p14="http://schemas.microsoft.com/office/powerpoint/2010/main" val="225266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76251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22415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89972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AC0EA4-2866-4C12-854B-493A908B4CD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177855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C0EA4-2866-4C12-854B-493A908B4CD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201231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AC0EA4-2866-4C12-854B-493A908B4CD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1812471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AC0EA4-2866-4C12-854B-493A908B4CD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282137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C0EA4-2866-4C12-854B-493A908B4CD4}"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330279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AC0EA4-2866-4C12-854B-493A908B4CD4}" type="datetimeFigureOut">
              <a:rPr lang="en-US" smtClean="0"/>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499567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C0EA4-2866-4C12-854B-493A908B4CD4}" type="datetimeFigureOut">
              <a:rPr lang="en-US" smtClean="0"/>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151750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AC0EA4-2866-4C12-854B-493A908B4CD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368551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819320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AC0EA4-2866-4C12-854B-493A908B4CD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244400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C0EA4-2866-4C12-854B-493A908B4CD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2494896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C0EA4-2866-4C12-854B-493A908B4CD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5D5B4-4406-45BE-B47B-CC32D18815A4}" type="slidenum">
              <a:rPr lang="en-US" smtClean="0"/>
              <a:t>‹#›</a:t>
            </a:fld>
            <a:endParaRPr lang="en-US"/>
          </a:p>
        </p:txBody>
      </p:sp>
    </p:spTree>
    <p:extLst>
      <p:ext uri="{BB962C8B-B14F-4D97-AF65-F5344CB8AC3E}">
        <p14:creationId xmlns:p14="http://schemas.microsoft.com/office/powerpoint/2010/main" val="426469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51774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9043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79283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8404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49871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94508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2025/3/2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08306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BB126-235E-4002-9BB4-6DDDBE2CC7A8}" type="datetimeFigureOut">
              <a:rPr lang="zh-CN" altLang="en-US" smtClean="0"/>
              <a:t>2025/3/2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2462858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C0EA4-2866-4C12-854B-493A908B4CD4}" type="datetimeFigureOut">
              <a:rPr lang="en-US" smtClean="0"/>
              <a:t>3/2/2025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5D5B4-4406-45BE-B47B-CC32D18815A4}" type="slidenum">
              <a:rPr lang="en-US" smtClean="0"/>
              <a:t>‹#›</a:t>
            </a:fld>
            <a:endParaRPr lang="en-US"/>
          </a:p>
        </p:txBody>
      </p:sp>
    </p:spTree>
    <p:extLst>
      <p:ext uri="{BB962C8B-B14F-4D97-AF65-F5344CB8AC3E}">
        <p14:creationId xmlns:p14="http://schemas.microsoft.com/office/powerpoint/2010/main" val="371921125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7389-C000-59DF-7F3B-4B8E2154BB19}"/>
              </a:ext>
            </a:extLst>
          </p:cNvPr>
          <p:cNvSpPr txBox="1">
            <a:spLocks/>
          </p:cNvSpPr>
          <p:nvPr/>
        </p:nvSpPr>
        <p:spPr>
          <a:xfrm>
            <a:off x="1706820" y="1748830"/>
            <a:ext cx="9192032" cy="1680170"/>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altLang="zh-CN" sz="5400" dirty="0">
              <a:solidFill>
                <a:prstClr val="white"/>
              </a:solidFill>
              <a:latin typeface="Calibri" panose="020F0502020204030204" pitchFamily="34" charset="0"/>
              <a:ea typeface="等线" panose="02010600030101010101" pitchFamily="2" charset="-122"/>
              <a:cs typeface="+mn-cs"/>
            </a:endParaRPr>
          </a:p>
        </p:txBody>
      </p:sp>
      <p:sp>
        <p:nvSpPr>
          <p:cNvPr id="3" name="Rectangle 7">
            <a:extLst>
              <a:ext uri="{FF2B5EF4-FFF2-40B4-BE49-F238E27FC236}">
                <a16:creationId xmlns:a16="http://schemas.microsoft.com/office/drawing/2014/main" id="{3A7D2CB4-B8A7-D514-C5E5-CC7EF2946703}"/>
              </a:ext>
            </a:extLst>
          </p:cNvPr>
          <p:cNvSpPr>
            <a:spLocks noChangeArrowheads="1"/>
          </p:cNvSpPr>
          <p:nvPr/>
        </p:nvSpPr>
        <p:spPr bwMode="auto">
          <a:xfrm>
            <a:off x="3415862" y="1573252"/>
            <a:ext cx="53602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6000" b="1" i="0" u="none" strike="noStrike" kern="1200" cap="none" spc="0" normalizeH="0" baseline="0" noProof="0" dirty="0">
                <a:ln>
                  <a:solidFill>
                    <a:prstClr val="white"/>
                  </a:solidFill>
                </a:ln>
                <a:solidFill>
                  <a:prstClr val="white"/>
                </a:solidFill>
                <a:effectLst/>
                <a:uLnTx/>
                <a:uFillTx/>
                <a:latin typeface="SimSun" panose="02010600030101010101" pitchFamily="2" charset="-122"/>
                <a:ea typeface="SimSun" panose="02010600030101010101" pitchFamily="2" charset="-122"/>
                <a:cs typeface="+mn-cs"/>
              </a:rPr>
              <a:t>证道</a:t>
            </a:r>
            <a:r>
              <a:rPr kumimoji="0" lang="en-US" altLang="zh-CN" sz="6000" b="1" i="0" u="none" strike="noStrike" kern="1200" cap="none" spc="0" normalizeH="0" baseline="0" noProof="0" dirty="0">
                <a:ln>
                  <a:solidFill>
                    <a:prstClr val="white"/>
                  </a:solidFill>
                </a:ln>
                <a:solidFill>
                  <a:prstClr val="white"/>
                </a:solidFill>
                <a:effectLst/>
                <a:uLnTx/>
                <a:uFillTx/>
                <a:latin typeface="SimSun" panose="02010600030101010101" pitchFamily="2" charset="-122"/>
                <a:ea typeface="SimSun" panose="02010600030101010101" pitchFamily="2" charset="-122"/>
                <a:cs typeface="+mn-cs"/>
              </a:rPr>
              <a:t> </a:t>
            </a:r>
            <a:r>
              <a:rPr kumimoji="0" lang="en-US" altLang="en-US" sz="6000" b="1" i="0" u="none" strike="noStrike" kern="1200" cap="none" spc="0" normalizeH="0" baseline="0" noProof="0" dirty="0">
                <a:ln>
                  <a:noFill/>
                </a:ln>
                <a:solidFill>
                  <a:srgbClr val="92D050"/>
                </a:solidFill>
                <a:effectLst/>
                <a:uLnTx/>
                <a:uFillTx/>
                <a:latin typeface="Times New Roman" panose="02020603050405020304" pitchFamily="18" charset="0"/>
                <a:ea typeface="宋体" pitchFamily="2" charset="-122"/>
                <a:cs typeface="Times New Roman" panose="02020603050405020304" pitchFamily="18" charset="0"/>
              </a:rPr>
              <a:t>Sermon</a:t>
            </a:r>
          </a:p>
        </p:txBody>
      </p:sp>
      <p:sp>
        <p:nvSpPr>
          <p:cNvPr id="5" name="Rectangle 8">
            <a:extLst>
              <a:ext uri="{FF2B5EF4-FFF2-40B4-BE49-F238E27FC236}">
                <a16:creationId xmlns:a16="http://schemas.microsoft.com/office/drawing/2014/main" id="{EE626D9D-6DF3-7AF3-2517-91D3418ED645}"/>
              </a:ext>
            </a:extLst>
          </p:cNvPr>
          <p:cNvSpPr>
            <a:spLocks noChangeArrowheads="1"/>
          </p:cNvSpPr>
          <p:nvPr/>
        </p:nvSpPr>
        <p:spPr bwMode="auto">
          <a:xfrm>
            <a:off x="1374999" y="4024890"/>
            <a:ext cx="68384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0"/>
              </a:spcBef>
              <a:buNone/>
              <a:defRPr/>
            </a:pPr>
            <a:r>
              <a:rPr kumimoji="0" lang="zh-CN" altLang="en-US" sz="48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n-cs"/>
              </a:rPr>
              <a:t>讲</a:t>
            </a:r>
            <a:r>
              <a:rPr lang="zh-CN" altLang="en-US" sz="4800" dirty="0">
                <a:solidFill>
                  <a:prstClr val="white"/>
                </a:solidFill>
                <a:ea typeface="等线" panose="02010600030101010101" pitchFamily="2" charset="-122"/>
              </a:rPr>
              <a:t>员</a:t>
            </a:r>
            <a:r>
              <a:rPr lang="en-US" altLang="zh-CN" sz="4800" dirty="0">
                <a:solidFill>
                  <a:prstClr val="white"/>
                </a:solidFill>
                <a:ea typeface="等线" panose="02010600030101010101" pitchFamily="2" charset="-122"/>
              </a:rPr>
              <a:t>: Kirt</a:t>
            </a:r>
            <a:r>
              <a:rPr lang="zh-CN" altLang="en-US" sz="4800" dirty="0">
                <a:solidFill>
                  <a:prstClr val="white"/>
                </a:solidFill>
                <a:ea typeface="等线" panose="02010600030101010101" pitchFamily="2" charset="-122"/>
              </a:rPr>
              <a:t>  牧師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48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n-cs"/>
              </a:rPr>
              <a:t>Speaker: Pastor Kirt</a:t>
            </a:r>
            <a:r>
              <a:rPr kumimoji="0" lang="zh-CN" altLang="en-US" sz="48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n-cs"/>
              </a:rPr>
              <a:t>	</a:t>
            </a:r>
          </a:p>
        </p:txBody>
      </p:sp>
    </p:spTree>
    <p:extLst>
      <p:ext uri="{BB962C8B-B14F-4D97-AF65-F5344CB8AC3E}">
        <p14:creationId xmlns:p14="http://schemas.microsoft.com/office/powerpoint/2010/main" val="191822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42767" y="4203826"/>
            <a:ext cx="2798291" cy="2542448"/>
          </a:xfrm>
          <a:prstGeom prst="rect">
            <a:avLst/>
          </a:prstGeom>
        </p:spPr>
      </p:pic>
      <p:sp>
        <p:nvSpPr>
          <p:cNvPr id="3" name="Content Placeholder 2"/>
          <p:cNvSpPr>
            <a:spLocks noGrp="1"/>
          </p:cNvSpPr>
          <p:nvPr>
            <p:ph sz="half" idx="1"/>
          </p:nvPr>
        </p:nvSpPr>
        <p:spPr>
          <a:xfrm>
            <a:off x="838200" y="337751"/>
            <a:ext cx="5181600" cy="5839212"/>
          </a:xfrm>
        </p:spPr>
        <p:txBody>
          <a:bodyPr/>
          <a:lstStyle/>
          <a:p>
            <a:pPr marL="0" indent="0">
              <a:buNone/>
            </a:pPr>
            <a:r>
              <a:rPr lang="en-US" sz="4000" u="sng" dirty="0"/>
              <a:t>The Animal Sound Quiz.</a:t>
            </a:r>
            <a:endParaRPr lang="en-US" sz="4000" dirty="0"/>
          </a:p>
          <a:p>
            <a:pPr lvl="0"/>
            <a:r>
              <a:rPr lang="en-US" dirty="0"/>
              <a:t>a duck …____. A baby duck - ?</a:t>
            </a:r>
          </a:p>
          <a:p>
            <a:pPr lvl="0"/>
            <a:r>
              <a:rPr lang="en-US" dirty="0"/>
              <a:t>a dog …____, Wawa,</a:t>
            </a:r>
          </a:p>
          <a:p>
            <a:pPr lvl="0"/>
            <a:r>
              <a:rPr lang="en-US" dirty="0"/>
              <a:t>a cat …____, a baby cat …?</a:t>
            </a:r>
          </a:p>
          <a:p>
            <a:pPr lvl="0"/>
            <a:r>
              <a:rPr lang="en-US" dirty="0"/>
              <a:t>a pig …____, a baby pig…?</a:t>
            </a:r>
          </a:p>
          <a:p>
            <a:pPr lvl="0"/>
            <a:r>
              <a:rPr lang="en-US" dirty="0"/>
              <a:t>a sheep …____, a baby sheep …?</a:t>
            </a:r>
          </a:p>
          <a:p>
            <a:pPr lvl="0"/>
            <a:r>
              <a:rPr lang="en-US" dirty="0"/>
              <a:t>a cow ____, a baby cow …?</a:t>
            </a:r>
          </a:p>
          <a:p>
            <a:endParaRPr lang="en-US" dirty="0"/>
          </a:p>
        </p:txBody>
      </p:sp>
      <p:sp>
        <p:nvSpPr>
          <p:cNvPr id="4" name="Content Placeholder 3"/>
          <p:cNvSpPr>
            <a:spLocks noGrp="1"/>
          </p:cNvSpPr>
          <p:nvPr>
            <p:ph sz="half" idx="2"/>
          </p:nvPr>
        </p:nvSpPr>
        <p:spPr>
          <a:xfrm>
            <a:off x="6172200" y="337751"/>
            <a:ext cx="5181600" cy="5839212"/>
          </a:xfrm>
        </p:spPr>
        <p:txBody>
          <a:bodyPr/>
          <a:lstStyle/>
          <a:p>
            <a:pPr marL="0" indent="0">
              <a:buNone/>
            </a:pPr>
            <a:r>
              <a:rPr lang="zh-TW" altLang="en-US" b="1" u="sng" dirty="0"/>
              <a:t>動物叫聲小測驗</a:t>
            </a:r>
          </a:p>
          <a:p>
            <a:r>
              <a:rPr lang="zh-TW" altLang="en-US" dirty="0"/>
              <a:t>一隻鴨子 </a:t>
            </a:r>
            <a:r>
              <a:rPr lang="en-US" altLang="zh-TW" dirty="0"/>
              <a:t>…</a:t>
            </a:r>
            <a:r>
              <a:rPr lang="zh-TW" altLang="en-US" b="1" dirty="0"/>
              <a:t> 一隻小鴨子 </a:t>
            </a:r>
            <a:r>
              <a:rPr lang="en-US" altLang="zh-TW" b="1" dirty="0"/>
              <a:t>- </a:t>
            </a:r>
            <a:r>
              <a:rPr lang="zh-TW" altLang="en-US" b="1" dirty="0"/>
              <a:t>？</a:t>
            </a:r>
            <a:endParaRPr lang="en-US" altLang="zh-TW" b="1" dirty="0"/>
          </a:p>
          <a:p>
            <a:r>
              <a:rPr lang="zh-TW" altLang="en-US" b="1" dirty="0"/>
              <a:t>一隻狗 </a:t>
            </a:r>
            <a:r>
              <a:rPr lang="en-US" altLang="zh-TW" b="1" dirty="0"/>
              <a:t>… </a:t>
            </a:r>
            <a:r>
              <a:rPr lang="zh-TW" altLang="en-US" dirty="0"/>
              <a:t> </a:t>
            </a:r>
            <a:r>
              <a:rPr lang="en-US" altLang="zh-TW" dirty="0"/>
              <a:t>Wawa</a:t>
            </a:r>
          </a:p>
          <a:p>
            <a:r>
              <a:rPr lang="zh-TW" altLang="en-US" dirty="0"/>
              <a:t>一隻貓 </a:t>
            </a:r>
            <a:r>
              <a:rPr lang="en-US" altLang="zh-TW" dirty="0"/>
              <a:t>…</a:t>
            </a:r>
            <a:r>
              <a:rPr lang="zh-TW" altLang="en-US" b="1" dirty="0"/>
              <a:t>一隻小貓 </a:t>
            </a:r>
            <a:r>
              <a:rPr lang="en-US" altLang="zh-TW" b="1" dirty="0"/>
              <a:t>- </a:t>
            </a:r>
            <a:r>
              <a:rPr lang="zh-TW" altLang="en-US" b="1" dirty="0"/>
              <a:t>？</a:t>
            </a:r>
            <a:endParaRPr lang="en-US" altLang="zh-TW" b="1" dirty="0"/>
          </a:p>
          <a:p>
            <a:r>
              <a:rPr lang="zh-TW" altLang="en-US" b="1" dirty="0"/>
              <a:t>一隻豬 </a:t>
            </a:r>
            <a:r>
              <a:rPr lang="en-US" altLang="zh-TW" b="1" dirty="0"/>
              <a:t>…</a:t>
            </a:r>
            <a:r>
              <a:rPr lang="zh-TW" altLang="en-US" dirty="0"/>
              <a:t>一隻小豬 </a:t>
            </a:r>
            <a:r>
              <a:rPr lang="en-US" altLang="zh-TW" dirty="0"/>
              <a:t>- </a:t>
            </a:r>
            <a:r>
              <a:rPr lang="zh-TW" altLang="en-US" dirty="0"/>
              <a:t>？</a:t>
            </a:r>
            <a:endParaRPr lang="en-US" altLang="zh-TW" dirty="0"/>
          </a:p>
          <a:p>
            <a:r>
              <a:rPr lang="zh-TW" altLang="en-US" dirty="0"/>
              <a:t>一隻羊 </a:t>
            </a:r>
            <a:r>
              <a:rPr lang="en-US" altLang="zh-TW" dirty="0"/>
              <a:t>…</a:t>
            </a:r>
            <a:r>
              <a:rPr lang="zh-TW" altLang="en-US" b="1" dirty="0"/>
              <a:t>一隻小羊 </a:t>
            </a:r>
            <a:r>
              <a:rPr lang="en-US" altLang="zh-TW" b="1" dirty="0"/>
              <a:t>- </a:t>
            </a:r>
            <a:r>
              <a:rPr lang="zh-TW" altLang="en-US" b="1" dirty="0"/>
              <a:t>？</a:t>
            </a:r>
            <a:endParaRPr lang="en-US" altLang="zh-TW" b="1" dirty="0"/>
          </a:p>
          <a:p>
            <a:r>
              <a:rPr lang="zh-TW" altLang="en-US" b="1" dirty="0"/>
              <a:t>一隻牛 </a:t>
            </a:r>
            <a:r>
              <a:rPr lang="en-US" altLang="zh-TW" b="1" dirty="0"/>
              <a:t>…</a:t>
            </a:r>
            <a:r>
              <a:rPr lang="zh-TW" altLang="en-US" dirty="0"/>
              <a:t>一隻小牛 </a:t>
            </a:r>
            <a:r>
              <a:rPr lang="en-US" altLang="zh-TW" dirty="0"/>
              <a:t>- </a:t>
            </a:r>
            <a:r>
              <a:rPr lang="zh-TW" altLang="en-US" dirty="0"/>
              <a:t>？</a:t>
            </a:r>
          </a:p>
          <a:p>
            <a:endParaRPr lang="en-US" dirty="0"/>
          </a:p>
        </p:txBody>
      </p:sp>
    </p:spTree>
    <p:custDataLst>
      <p:tags r:id="rId1"/>
    </p:custDataLst>
    <p:extLst>
      <p:ext uri="{BB962C8B-B14F-4D97-AF65-F5344CB8AC3E}">
        <p14:creationId xmlns:p14="http://schemas.microsoft.com/office/powerpoint/2010/main" val="337643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96562"/>
            <a:ext cx="5181600" cy="5880401"/>
          </a:xfrm>
        </p:spPr>
        <p:txBody>
          <a:bodyPr>
            <a:normAutofit lnSpcReduction="10000"/>
          </a:bodyPr>
          <a:lstStyle/>
          <a:p>
            <a:pPr marL="0" indent="0">
              <a:buNone/>
            </a:pPr>
            <a:r>
              <a:rPr lang="en-US" sz="3600" b="1" i="1" dirty="0"/>
              <a:t>3:10   This is how we know who the children of God are and who the children of the devil are: Anyone who does not do what is right is not God’s child, nor is anyone who does not love their brother and sister.”</a:t>
            </a:r>
          </a:p>
          <a:p>
            <a:pPr marL="0" indent="0">
              <a:buNone/>
            </a:pPr>
            <a:r>
              <a:rPr lang="en-US" sz="3600" u="sng" dirty="0"/>
              <a:t>2 simple tests</a:t>
            </a:r>
          </a:p>
          <a:p>
            <a:pPr lvl="0" fontAlgn="base"/>
            <a:r>
              <a:rPr lang="en-US" sz="3600" dirty="0"/>
              <a:t>Doing what is right</a:t>
            </a:r>
          </a:p>
          <a:p>
            <a:pPr lvl="0" fontAlgn="base"/>
            <a:r>
              <a:rPr lang="en-US" sz="3600" dirty="0"/>
              <a:t>Loving others</a:t>
            </a:r>
          </a:p>
          <a:p>
            <a:pPr marL="0" indent="0">
              <a:buNone/>
            </a:pPr>
            <a:endParaRPr lang="en-US" sz="3600" b="1" i="1" dirty="0"/>
          </a:p>
          <a:p>
            <a:endParaRPr lang="en-US" dirty="0"/>
          </a:p>
        </p:txBody>
      </p:sp>
      <p:sp>
        <p:nvSpPr>
          <p:cNvPr id="4" name="Content Placeholder 3"/>
          <p:cNvSpPr>
            <a:spLocks noGrp="1"/>
          </p:cNvSpPr>
          <p:nvPr>
            <p:ph sz="half" idx="2"/>
          </p:nvPr>
        </p:nvSpPr>
        <p:spPr>
          <a:xfrm>
            <a:off x="6172200" y="296562"/>
            <a:ext cx="5181600" cy="5880401"/>
          </a:xfrm>
        </p:spPr>
        <p:txBody>
          <a:bodyPr>
            <a:normAutofit lnSpcReduction="10000"/>
          </a:bodyPr>
          <a:lstStyle/>
          <a:p>
            <a:pPr marL="0" indent="0">
              <a:lnSpc>
                <a:spcPct val="134000"/>
              </a:lnSpc>
              <a:buNone/>
            </a:pPr>
            <a:r>
              <a:rPr lang="en-US" altLang="zh-TW" sz="2800" b="1" dirty="0">
                <a:latin typeface="Arial Black" panose="020B0A04020102020204" pitchFamily="34" charset="0"/>
              </a:rPr>
              <a:t>3:10 </a:t>
            </a:r>
            <a:r>
              <a:rPr lang="zh-TW" altLang="en-US" sz="2800" b="1" dirty="0">
                <a:latin typeface="Arial Black" panose="020B0A04020102020204" pitchFamily="34" charset="0"/>
              </a:rPr>
              <a:t>從此就顯出誰是神的兒女，誰是魔鬼的兒女。凡不行義的，就不屬神；不愛弟兄的也是如此</a:t>
            </a:r>
            <a:endParaRPr lang="en-US" altLang="zh-TW" sz="2800" b="1" dirty="0">
              <a:latin typeface="Arial Black" panose="020B0A04020102020204" pitchFamily="34" charset="0"/>
            </a:endParaRPr>
          </a:p>
          <a:p>
            <a:pPr marL="0" indent="0">
              <a:lnSpc>
                <a:spcPct val="134000"/>
              </a:lnSpc>
              <a:buNone/>
            </a:pPr>
            <a:endParaRPr lang="en-US" altLang="zh-CN" b="1" u="sng" dirty="0"/>
          </a:p>
          <a:p>
            <a:pPr marL="0" indent="0">
              <a:lnSpc>
                <a:spcPct val="134000"/>
              </a:lnSpc>
              <a:buNone/>
            </a:pPr>
            <a:r>
              <a:rPr lang="zh-CN" altLang="en-US" b="1" u="sng" dirty="0"/>
              <a:t>兩</a:t>
            </a:r>
            <a:r>
              <a:rPr lang="zh-TW" altLang="en-US" b="1" u="sng" dirty="0"/>
              <a:t>個簡單的測試</a:t>
            </a:r>
            <a:endParaRPr lang="en-US" altLang="zh-TW" b="1" u="sng" dirty="0"/>
          </a:p>
          <a:p>
            <a:pPr>
              <a:lnSpc>
                <a:spcPct val="134000"/>
              </a:lnSpc>
            </a:pPr>
            <a:r>
              <a:rPr lang="zh-TW" altLang="en-US" dirty="0"/>
              <a:t>做對的事</a:t>
            </a:r>
            <a:endParaRPr lang="en-US" altLang="zh-TW" dirty="0"/>
          </a:p>
          <a:p>
            <a:pPr>
              <a:lnSpc>
                <a:spcPct val="134000"/>
              </a:lnSpc>
            </a:pPr>
            <a:r>
              <a:rPr lang="zh-TW" altLang="en-US" dirty="0"/>
              <a:t>愛他人</a:t>
            </a:r>
            <a:endParaRPr lang="zh-TW" altLang="en-US" sz="2800" b="1" dirty="0">
              <a:latin typeface="Arial Black" panose="020B0A04020102020204" pitchFamily="34" charset="0"/>
            </a:endParaRPr>
          </a:p>
          <a:p>
            <a:endParaRPr lang="en-US" dirty="0"/>
          </a:p>
        </p:txBody>
      </p:sp>
    </p:spTree>
    <p:custDataLst>
      <p:tags r:id="rId1"/>
    </p:custDataLst>
    <p:extLst>
      <p:ext uri="{BB962C8B-B14F-4D97-AF65-F5344CB8AC3E}">
        <p14:creationId xmlns:p14="http://schemas.microsoft.com/office/powerpoint/2010/main" val="196820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04800"/>
            <a:ext cx="5181600" cy="5872163"/>
          </a:xfrm>
        </p:spPr>
        <p:txBody>
          <a:bodyPr>
            <a:normAutofit/>
          </a:bodyPr>
          <a:lstStyle/>
          <a:p>
            <a:pPr marL="0" indent="0">
              <a:buNone/>
            </a:pPr>
            <a:r>
              <a:rPr lang="en-US" u="sng" dirty="0"/>
              <a:t>Questions:</a:t>
            </a:r>
            <a:endParaRPr lang="en-US" dirty="0"/>
          </a:p>
          <a:p>
            <a:r>
              <a:rPr lang="en-US" dirty="0"/>
              <a:t>Do I do what is right according to God, according to God’s word (bible)?</a:t>
            </a:r>
          </a:p>
          <a:p>
            <a:r>
              <a:rPr lang="en-US" dirty="0"/>
              <a:t>Do I love my brother and sister according to God, according to God’s word?</a:t>
            </a:r>
          </a:p>
          <a:p>
            <a:pPr marL="0" indent="0">
              <a:buNone/>
            </a:pPr>
            <a:r>
              <a:rPr lang="en-US" b="1" dirty="0"/>
              <a:t> </a:t>
            </a:r>
            <a:endParaRPr lang="en-US" dirty="0"/>
          </a:p>
          <a:p>
            <a:endParaRPr lang="en-US" dirty="0"/>
          </a:p>
        </p:txBody>
      </p:sp>
      <p:sp>
        <p:nvSpPr>
          <p:cNvPr id="4" name="Content Placeholder 3"/>
          <p:cNvSpPr>
            <a:spLocks noGrp="1"/>
          </p:cNvSpPr>
          <p:nvPr>
            <p:ph sz="half" idx="2"/>
          </p:nvPr>
        </p:nvSpPr>
        <p:spPr>
          <a:xfrm>
            <a:off x="6172200" y="304800"/>
            <a:ext cx="5181600" cy="5872163"/>
          </a:xfrm>
        </p:spPr>
        <p:txBody>
          <a:bodyPr>
            <a:normAutofit/>
          </a:bodyPr>
          <a:lstStyle/>
          <a:p>
            <a:pPr marL="0" indent="0">
              <a:lnSpc>
                <a:spcPct val="114000"/>
              </a:lnSpc>
              <a:buNone/>
            </a:pPr>
            <a:r>
              <a:rPr lang="zh-TW" altLang="en-US" b="1" u="sng" dirty="0"/>
              <a:t>問題</a:t>
            </a:r>
            <a:r>
              <a:rPr lang="en-US" altLang="zh-TW" b="1" u="sng" dirty="0"/>
              <a:t>:</a:t>
            </a:r>
          </a:p>
          <a:p>
            <a:pPr>
              <a:lnSpc>
                <a:spcPct val="114000"/>
              </a:lnSpc>
            </a:pPr>
            <a:r>
              <a:rPr lang="zh-TW" altLang="en-US" b="1" dirty="0"/>
              <a:t>我是否按照神的旨意、根據神的話語（聖經）做對的事？</a:t>
            </a:r>
            <a:endParaRPr lang="en-US" altLang="zh-TW" b="1" dirty="0"/>
          </a:p>
          <a:p>
            <a:pPr>
              <a:lnSpc>
                <a:spcPct val="114000"/>
              </a:lnSpc>
            </a:pPr>
            <a:r>
              <a:rPr lang="zh-TW" altLang="en-US" b="1" dirty="0"/>
              <a:t>我是否按照神的旨意、根據神的話語愛我的弟兄姐妹？</a:t>
            </a:r>
            <a:endParaRPr lang="en-US" b="1" dirty="0"/>
          </a:p>
        </p:txBody>
      </p:sp>
      <p:pic>
        <p:nvPicPr>
          <p:cNvPr id="6" name="Picture 5"/>
          <p:cNvPicPr>
            <a:picLocks noChangeAspect="1"/>
          </p:cNvPicPr>
          <p:nvPr/>
        </p:nvPicPr>
        <p:blipFill>
          <a:blip r:embed="rId3"/>
          <a:stretch>
            <a:fillRect/>
          </a:stretch>
        </p:blipFill>
        <p:spPr>
          <a:xfrm>
            <a:off x="4114800" y="3969736"/>
            <a:ext cx="3810000" cy="2543175"/>
          </a:xfrm>
          <a:prstGeom prst="rect">
            <a:avLst/>
          </a:prstGeom>
        </p:spPr>
      </p:pic>
    </p:spTree>
    <p:custDataLst>
      <p:tags r:id="rId1"/>
    </p:custDataLst>
    <p:extLst>
      <p:ext uri="{BB962C8B-B14F-4D97-AF65-F5344CB8AC3E}">
        <p14:creationId xmlns:p14="http://schemas.microsoft.com/office/powerpoint/2010/main" val="158527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91978"/>
            <a:ext cx="5181600" cy="5484985"/>
          </a:xfrm>
        </p:spPr>
        <p:txBody>
          <a:bodyPr/>
          <a:lstStyle/>
          <a:p>
            <a:pPr marL="0" indent="0">
              <a:buNone/>
            </a:pPr>
            <a:r>
              <a:rPr lang="en-US" sz="4000" b="1" dirty="0"/>
              <a:t>Summary - “What I do with my physical body on this physical earth reflects my heart for my Heavenly Father so Honor God by doing what is right.”</a:t>
            </a:r>
            <a:endParaRPr lang="en-US" sz="4000" dirty="0"/>
          </a:p>
          <a:p>
            <a:endParaRPr lang="en-US" dirty="0"/>
          </a:p>
        </p:txBody>
      </p:sp>
      <p:sp>
        <p:nvSpPr>
          <p:cNvPr id="4" name="Content Placeholder 3"/>
          <p:cNvSpPr>
            <a:spLocks noGrp="1"/>
          </p:cNvSpPr>
          <p:nvPr>
            <p:ph sz="half" idx="2"/>
          </p:nvPr>
        </p:nvSpPr>
        <p:spPr>
          <a:xfrm>
            <a:off x="6172200" y="691978"/>
            <a:ext cx="5181600" cy="5484985"/>
          </a:xfrm>
        </p:spPr>
        <p:txBody>
          <a:bodyPr/>
          <a:lstStyle/>
          <a:p>
            <a:pPr marL="0" indent="0">
              <a:lnSpc>
                <a:spcPct val="114000"/>
              </a:lnSpc>
              <a:buNone/>
            </a:pPr>
            <a:r>
              <a:rPr lang="zh-TW" altLang="en-US" sz="3200" b="1" dirty="0"/>
              <a:t>總結 </a:t>
            </a:r>
            <a:r>
              <a:rPr lang="en-US" altLang="zh-TW" sz="3200" b="1" dirty="0"/>
              <a:t> </a:t>
            </a:r>
          </a:p>
          <a:p>
            <a:pPr>
              <a:lnSpc>
                <a:spcPct val="114000"/>
              </a:lnSpc>
            </a:pPr>
            <a:r>
              <a:rPr lang="zh-TW" altLang="en-US" b="1" dirty="0"/>
              <a:t>我在這物質世界裡對我的身體所做的一切，反映了我對天父的心，</a:t>
            </a:r>
            <a:endParaRPr lang="en-US" altLang="zh-TW" b="1" dirty="0"/>
          </a:p>
          <a:p>
            <a:pPr>
              <a:lnSpc>
                <a:spcPct val="114000"/>
              </a:lnSpc>
            </a:pPr>
            <a:r>
              <a:rPr lang="zh-TW" altLang="en-US" b="1" dirty="0"/>
              <a:t>因此，我藉著做對的事來尊榮神。</a:t>
            </a:r>
            <a:endParaRPr lang="en-US" b="1" dirty="0"/>
          </a:p>
        </p:txBody>
      </p:sp>
    </p:spTree>
    <p:custDataLst>
      <p:tags r:id="rId1"/>
    </p:custDataLst>
    <p:extLst>
      <p:ext uri="{BB962C8B-B14F-4D97-AF65-F5344CB8AC3E}">
        <p14:creationId xmlns:p14="http://schemas.microsoft.com/office/powerpoint/2010/main" val="386510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73375"/>
            <a:ext cx="9144000" cy="1184232"/>
          </a:xfrm>
        </p:spPr>
        <p:txBody>
          <a:bodyPr>
            <a:normAutofit fontScale="90000"/>
          </a:bodyPr>
          <a:lstStyle/>
          <a:p>
            <a:r>
              <a:rPr lang="en-US" dirty="0">
                <a:latin typeface="Arial" panose="020B0604020202020204" pitchFamily="34" charset="0"/>
                <a:cs typeface="Arial" panose="020B0604020202020204" pitchFamily="34" charset="0"/>
              </a:rPr>
              <a:t>1 John 3:7-10</a:t>
            </a:r>
            <a:br>
              <a:rPr lang="en-US"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rPr>
              <a:t>約翰一書 </a:t>
            </a:r>
            <a:r>
              <a:rPr lang="en-US" altLang="zh-CN" dirty="0">
                <a:latin typeface="Arial" panose="020B0604020202020204" pitchFamily="34" charset="0"/>
                <a:cs typeface="Arial" panose="020B0604020202020204" pitchFamily="34" charset="0"/>
              </a:rPr>
              <a:t>3:7-10</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576667" y="3199848"/>
            <a:ext cx="3179743" cy="3063026"/>
          </a:xfrm>
          <a:prstGeom prst="rect">
            <a:avLst/>
          </a:prstGeom>
        </p:spPr>
      </p:pic>
      <p:sp>
        <p:nvSpPr>
          <p:cNvPr id="6" name="TextBox 5">
            <a:extLst>
              <a:ext uri="{FF2B5EF4-FFF2-40B4-BE49-F238E27FC236}">
                <a16:creationId xmlns:a16="http://schemas.microsoft.com/office/drawing/2014/main" id="{3FDD465B-F71B-79CF-957E-82119616DEDF}"/>
              </a:ext>
            </a:extLst>
          </p:cNvPr>
          <p:cNvSpPr txBox="1"/>
          <p:nvPr/>
        </p:nvSpPr>
        <p:spPr>
          <a:xfrm>
            <a:off x="7207624" y="3286355"/>
            <a:ext cx="1272988"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父親</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678A188-318C-CDEB-A67B-AD686336176B}"/>
              </a:ext>
            </a:extLst>
          </p:cNvPr>
          <p:cNvSpPr txBox="1"/>
          <p:nvPr/>
        </p:nvSpPr>
        <p:spPr>
          <a:xfrm>
            <a:off x="3668505" y="3286355"/>
            <a:ext cx="1387590" cy="646331"/>
          </a:xfrm>
          <a:prstGeom prst="rect">
            <a:avLst/>
          </a:prstGeom>
          <a:solidFill>
            <a:schemeClr val="bg1"/>
          </a:solidFill>
          <a:ln>
            <a:solidFill>
              <a:schemeClr val="tx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兒子</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3188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3551" y="280891"/>
            <a:ext cx="6384897" cy="6296218"/>
          </a:xfrm>
        </p:spPr>
      </p:pic>
      <p:sp>
        <p:nvSpPr>
          <p:cNvPr id="5" name="TextBox 4">
            <a:extLst>
              <a:ext uri="{FF2B5EF4-FFF2-40B4-BE49-F238E27FC236}">
                <a16:creationId xmlns:a16="http://schemas.microsoft.com/office/drawing/2014/main" id="{6561E0BA-8EB1-4617-EC64-A9C9BCCD5E43}"/>
              </a:ext>
            </a:extLst>
          </p:cNvPr>
          <p:cNvSpPr txBox="1"/>
          <p:nvPr/>
        </p:nvSpPr>
        <p:spPr>
          <a:xfrm>
            <a:off x="4423576" y="371880"/>
            <a:ext cx="1954307" cy="461665"/>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藥物與手術</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813B4C7-6819-9AFE-E6FE-87BC8008FE23}"/>
              </a:ext>
            </a:extLst>
          </p:cNvPr>
          <p:cNvSpPr txBox="1"/>
          <p:nvPr/>
        </p:nvSpPr>
        <p:spPr>
          <a:xfrm>
            <a:off x="6815671" y="371879"/>
            <a:ext cx="2034988" cy="461665"/>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生活方式改變</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8251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3152" y="365125"/>
            <a:ext cx="6145696" cy="5921590"/>
          </a:xfrm>
        </p:spPr>
      </p:pic>
      <p:sp>
        <p:nvSpPr>
          <p:cNvPr id="3" name="TextBox 2">
            <a:extLst>
              <a:ext uri="{FF2B5EF4-FFF2-40B4-BE49-F238E27FC236}">
                <a16:creationId xmlns:a16="http://schemas.microsoft.com/office/drawing/2014/main" id="{FECF55B0-42CC-8E99-D61D-0A12451161BA}"/>
              </a:ext>
            </a:extLst>
          </p:cNvPr>
          <p:cNvSpPr txBox="1"/>
          <p:nvPr/>
        </p:nvSpPr>
        <p:spPr>
          <a:xfrm>
            <a:off x="7772401" y="731413"/>
            <a:ext cx="127298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父親</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9CD34B-1190-EBE8-FA20-568CD76FFB20}"/>
              </a:ext>
            </a:extLst>
          </p:cNvPr>
          <p:cNvSpPr txBox="1"/>
          <p:nvPr/>
        </p:nvSpPr>
        <p:spPr>
          <a:xfrm>
            <a:off x="3032010" y="731413"/>
            <a:ext cx="1387590"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兒子</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571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22422"/>
            <a:ext cx="5181600" cy="6348707"/>
          </a:xfrm>
        </p:spPr>
        <p:txBody>
          <a:bodyPr>
            <a:normAutofit fontScale="85000" lnSpcReduction="20000"/>
          </a:bodyPr>
          <a:lstStyle/>
          <a:p>
            <a:pPr marL="0" indent="0">
              <a:lnSpc>
                <a:spcPct val="110000"/>
              </a:lnSpc>
              <a:buNone/>
            </a:pPr>
            <a:r>
              <a:rPr lang="en-US" b="1" i="1" dirty="0"/>
              <a:t>1 John 3:7-10. “ 7 Dear children, do not let anyone lead you astray. The one who does what is right is righteous, just as he is righteous. 8 The one who does what is sinful is of the devil, because the devil has been sinning from the beginning. The reason the Son of God appeared was to destroy the devil’s work. 9 No one who is born of God will continue to sin, because God’s seed remains in them; they cannot go on sinning, because they have been born of God. 10 This is how we know who the children of God are and who the children of the devil are: Anyone who does not do what is right is not God’s child, nor is anyone who does not love their brother and sister.”</a:t>
            </a:r>
            <a:endParaRPr lang="en-US" dirty="0"/>
          </a:p>
        </p:txBody>
      </p:sp>
      <p:sp>
        <p:nvSpPr>
          <p:cNvPr id="4" name="Content Placeholder 3"/>
          <p:cNvSpPr>
            <a:spLocks noGrp="1"/>
          </p:cNvSpPr>
          <p:nvPr>
            <p:ph sz="half" idx="2"/>
          </p:nvPr>
        </p:nvSpPr>
        <p:spPr>
          <a:xfrm>
            <a:off x="6172200" y="222422"/>
            <a:ext cx="5365376" cy="5954541"/>
          </a:xfrm>
        </p:spPr>
        <p:txBody>
          <a:bodyPr>
            <a:normAutofit fontScale="85000" lnSpcReduction="20000"/>
          </a:bodyPr>
          <a:lstStyle/>
          <a:p>
            <a:pPr marL="0" indent="0">
              <a:lnSpc>
                <a:spcPct val="134000"/>
              </a:lnSpc>
              <a:buNone/>
            </a:pPr>
            <a:r>
              <a:rPr lang="zh-TW" altLang="en-US" sz="3000" b="1" dirty="0">
                <a:latin typeface="Arial Black" panose="020B0A04020102020204" pitchFamily="34" charset="0"/>
              </a:rPr>
              <a:t>約翰一書 </a:t>
            </a:r>
            <a:r>
              <a:rPr lang="en-US" altLang="zh-TW" sz="3000" b="1" dirty="0">
                <a:latin typeface="Arial Black" panose="020B0A04020102020204" pitchFamily="34" charset="0"/>
              </a:rPr>
              <a:t>3:7-10</a:t>
            </a:r>
            <a:endParaRPr lang="zh-TW" altLang="en-US" sz="3000" b="1" dirty="0">
              <a:latin typeface="Arial Black" panose="020B0A04020102020204" pitchFamily="34" charset="0"/>
            </a:endParaRPr>
          </a:p>
          <a:p>
            <a:pPr marL="0" indent="0">
              <a:lnSpc>
                <a:spcPct val="134000"/>
              </a:lnSpc>
              <a:buNone/>
            </a:pPr>
            <a:r>
              <a:rPr lang="en-US" altLang="zh-TW" sz="3000" b="1" dirty="0">
                <a:latin typeface="Arial Black" panose="020B0A04020102020204" pitchFamily="34" charset="0"/>
              </a:rPr>
              <a:t>7</a:t>
            </a:r>
            <a:r>
              <a:rPr lang="zh-TW" altLang="en-US" sz="3000" b="1" dirty="0">
                <a:latin typeface="Arial Black" panose="020B0A04020102020204" pitchFamily="34" charset="0"/>
              </a:rPr>
              <a:t> 小子們，不要被人誘惑，行義的才是義人，正如主是義的一樣。</a:t>
            </a:r>
            <a:br>
              <a:rPr lang="zh-TW" altLang="en-US" sz="3000" b="1" dirty="0">
                <a:latin typeface="Arial Black" panose="020B0A04020102020204" pitchFamily="34" charset="0"/>
              </a:rPr>
            </a:br>
            <a:r>
              <a:rPr lang="en-US" altLang="zh-TW" sz="3000" b="1" dirty="0">
                <a:latin typeface="Arial Black" panose="020B0A04020102020204" pitchFamily="34" charset="0"/>
              </a:rPr>
              <a:t>8</a:t>
            </a:r>
            <a:r>
              <a:rPr lang="zh-TW" altLang="en-US" sz="3000" b="1" dirty="0">
                <a:latin typeface="Arial Black" panose="020B0A04020102020204" pitchFamily="34" charset="0"/>
              </a:rPr>
              <a:t> 犯罪的是屬魔鬼，因為魔鬼從起初就犯罪。神的兒子顯現出來，為要除滅魔鬼的作為。</a:t>
            </a:r>
            <a:br>
              <a:rPr lang="zh-TW" altLang="en-US" sz="3000" b="1" dirty="0">
                <a:latin typeface="Arial Black" panose="020B0A04020102020204" pitchFamily="34" charset="0"/>
              </a:rPr>
            </a:br>
            <a:r>
              <a:rPr lang="en-US" altLang="zh-TW" sz="3000" b="1" dirty="0">
                <a:latin typeface="Arial Black" panose="020B0A04020102020204" pitchFamily="34" charset="0"/>
              </a:rPr>
              <a:t>9</a:t>
            </a:r>
            <a:r>
              <a:rPr lang="zh-TW" altLang="en-US" sz="3000" b="1" dirty="0">
                <a:latin typeface="Arial Black" panose="020B0A04020102020204" pitchFamily="34" charset="0"/>
              </a:rPr>
              <a:t> 凡從神生的，就不犯罪，因神的道存在他心裡；他也不能犯罪，因為他是由神生的。</a:t>
            </a:r>
            <a:br>
              <a:rPr lang="zh-TW" altLang="en-US" sz="3000" b="1" dirty="0">
                <a:latin typeface="Arial Black" panose="020B0A04020102020204" pitchFamily="34" charset="0"/>
              </a:rPr>
            </a:br>
            <a:r>
              <a:rPr lang="en-US" altLang="zh-TW" sz="3000" b="1" dirty="0">
                <a:latin typeface="Arial Black" panose="020B0A04020102020204" pitchFamily="34" charset="0"/>
              </a:rPr>
              <a:t>10</a:t>
            </a:r>
            <a:r>
              <a:rPr lang="zh-TW" altLang="en-US" sz="3000" b="1" dirty="0">
                <a:latin typeface="Arial Black" panose="020B0A04020102020204" pitchFamily="34" charset="0"/>
              </a:rPr>
              <a:t> 從此就顯出誰是神的兒女，誰是魔鬼的兒女。凡不行義的，就不屬神；不愛弟兄的也是如此。</a:t>
            </a:r>
          </a:p>
          <a:p>
            <a:pPr marL="0" indent="0">
              <a:buNone/>
            </a:pPr>
            <a:endParaRPr lang="en-US" b="1" dirty="0">
              <a:latin typeface="Arial Black" panose="020B0A04020102020204" pitchFamily="34" charset="0"/>
            </a:endParaRPr>
          </a:p>
        </p:txBody>
      </p:sp>
    </p:spTree>
    <p:custDataLst>
      <p:tags r:id="rId1"/>
    </p:custDataLst>
    <p:extLst>
      <p:ext uri="{BB962C8B-B14F-4D97-AF65-F5344CB8AC3E}">
        <p14:creationId xmlns:p14="http://schemas.microsoft.com/office/powerpoint/2010/main" val="133034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03654"/>
            <a:ext cx="5181600" cy="5773309"/>
          </a:xfrm>
        </p:spPr>
        <p:txBody>
          <a:bodyPr/>
          <a:lstStyle/>
          <a:p>
            <a:r>
              <a:rPr lang="en-US" sz="4000" b="1" dirty="0"/>
              <a:t>“What I do with my physical body on this physical earth reflects my heart for my Heavenly Father.”</a:t>
            </a:r>
          </a:p>
          <a:p>
            <a:endParaRPr lang="en-US" sz="1200" b="1" dirty="0"/>
          </a:p>
          <a:p>
            <a:r>
              <a:rPr lang="en-US" sz="3200" b="1" i="1" dirty="0"/>
              <a:t>1 John 3:7 Dear children, do not let anyone lead you astray. The one who does what is right is righteous, just as he is righteous. </a:t>
            </a:r>
            <a:endParaRPr lang="en-US" sz="3200" dirty="0"/>
          </a:p>
          <a:p>
            <a:endParaRPr lang="en-US" dirty="0"/>
          </a:p>
        </p:txBody>
      </p:sp>
      <p:sp>
        <p:nvSpPr>
          <p:cNvPr id="4" name="Content Placeholder 3"/>
          <p:cNvSpPr>
            <a:spLocks noGrp="1"/>
          </p:cNvSpPr>
          <p:nvPr>
            <p:ph sz="half" idx="2"/>
          </p:nvPr>
        </p:nvSpPr>
        <p:spPr>
          <a:xfrm>
            <a:off x="6172200" y="403654"/>
            <a:ext cx="5181600" cy="5773309"/>
          </a:xfrm>
        </p:spPr>
        <p:txBody>
          <a:bodyPr/>
          <a:lstStyle/>
          <a:p>
            <a:pPr>
              <a:lnSpc>
                <a:spcPct val="134000"/>
              </a:lnSpc>
            </a:pPr>
            <a:r>
              <a:rPr lang="en-US" altLang="zh-TW" sz="2800" b="1" dirty="0"/>
              <a:t>“</a:t>
            </a:r>
            <a:r>
              <a:rPr lang="zh-TW" altLang="en-US" b="1" dirty="0"/>
              <a:t>我在這物質世界裡對我的身體所做的一切，反映了我對天父的心。</a:t>
            </a:r>
            <a:r>
              <a:rPr lang="en-US" altLang="zh-TW" sz="2800" b="1" dirty="0"/>
              <a:t>”</a:t>
            </a:r>
          </a:p>
          <a:p>
            <a:pPr marL="0" indent="0">
              <a:lnSpc>
                <a:spcPct val="134000"/>
              </a:lnSpc>
              <a:buNone/>
            </a:pPr>
            <a:endParaRPr lang="en-US" altLang="zh-TW" b="1" dirty="0"/>
          </a:p>
          <a:p>
            <a:pPr marL="0" indent="0">
              <a:lnSpc>
                <a:spcPct val="134000"/>
              </a:lnSpc>
              <a:buNone/>
            </a:pPr>
            <a:r>
              <a:rPr lang="zh-TW" altLang="en-US" sz="2800" b="1" dirty="0"/>
              <a:t>約翰一書 </a:t>
            </a:r>
            <a:r>
              <a:rPr lang="en-US" altLang="zh-TW" sz="2800" b="1" dirty="0"/>
              <a:t>3:7 </a:t>
            </a:r>
            <a:r>
              <a:rPr lang="zh-TW" altLang="en-US" sz="2800" b="1" dirty="0"/>
              <a:t>小子們，不要被人誘惑，行義的才是義人，正如主是義的一樣。</a:t>
            </a:r>
            <a:endParaRPr lang="en-US" b="1" dirty="0"/>
          </a:p>
        </p:txBody>
      </p:sp>
    </p:spTree>
    <p:custDataLst>
      <p:tags r:id="rId1"/>
    </p:custDataLst>
    <p:extLst>
      <p:ext uri="{BB962C8B-B14F-4D97-AF65-F5344CB8AC3E}">
        <p14:creationId xmlns:p14="http://schemas.microsoft.com/office/powerpoint/2010/main" val="292089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54227"/>
            <a:ext cx="5181600" cy="5822736"/>
          </a:xfrm>
        </p:spPr>
        <p:txBody>
          <a:bodyPr>
            <a:normAutofit/>
          </a:bodyPr>
          <a:lstStyle/>
          <a:p>
            <a:pPr marL="0" indent="0">
              <a:buNone/>
            </a:pPr>
            <a:r>
              <a:rPr lang="en-US" sz="3600" b="1" i="1" u="sng" dirty="0"/>
              <a:t>3: 8-10</a:t>
            </a:r>
            <a:r>
              <a:rPr lang="en-US" dirty="0"/>
              <a:t> </a:t>
            </a:r>
          </a:p>
          <a:p>
            <a:r>
              <a:rPr lang="en-US" sz="3600" dirty="0"/>
              <a:t>If do “non-right acts”, or I am continually sinning, I am acting like the devil.</a:t>
            </a:r>
          </a:p>
          <a:p>
            <a:pPr lvl="0"/>
            <a:r>
              <a:rPr lang="en-US" sz="3600" dirty="0"/>
              <a:t>If I do “right acts”, or I am not continually sinning, I am acting like my Heavenly Father … and John says this person is a child of God.</a:t>
            </a:r>
          </a:p>
          <a:p>
            <a:endParaRPr lang="en-US" dirty="0"/>
          </a:p>
        </p:txBody>
      </p:sp>
      <p:sp>
        <p:nvSpPr>
          <p:cNvPr id="4" name="Content Placeholder 3"/>
          <p:cNvSpPr>
            <a:spLocks noGrp="1"/>
          </p:cNvSpPr>
          <p:nvPr>
            <p:ph sz="half" idx="2"/>
          </p:nvPr>
        </p:nvSpPr>
        <p:spPr>
          <a:xfrm>
            <a:off x="6172200" y="288324"/>
            <a:ext cx="5181600" cy="5888639"/>
          </a:xfrm>
        </p:spPr>
        <p:txBody>
          <a:bodyPr>
            <a:normAutofit/>
          </a:bodyPr>
          <a:lstStyle/>
          <a:p>
            <a:pPr marL="0" indent="0">
              <a:lnSpc>
                <a:spcPct val="134000"/>
              </a:lnSpc>
              <a:buNone/>
            </a:pPr>
            <a:r>
              <a:rPr lang="en-US" altLang="zh-TW" sz="2800" b="1" u="sng" dirty="0">
                <a:latin typeface="Arial Black" panose="020B0A04020102020204" pitchFamily="34" charset="0"/>
              </a:rPr>
              <a:t>3:8-10</a:t>
            </a:r>
            <a:endParaRPr lang="zh-TW" altLang="en-US" sz="2800" b="1" u="sng" dirty="0">
              <a:latin typeface="Arial Black" panose="020B0A04020102020204" pitchFamily="34" charset="0"/>
            </a:endParaRPr>
          </a:p>
          <a:p>
            <a:pPr>
              <a:lnSpc>
                <a:spcPct val="134000"/>
              </a:lnSpc>
            </a:pPr>
            <a:r>
              <a:rPr lang="zh-TW" altLang="en-US" sz="2800" b="1" dirty="0">
                <a:latin typeface="Arial Black" panose="020B0A04020102020204" pitchFamily="34" charset="0"/>
              </a:rPr>
              <a:t>如果我做</a:t>
            </a:r>
            <a:r>
              <a:rPr lang="en-US" altLang="zh-TW" sz="2800" b="1" dirty="0">
                <a:latin typeface="Arial Black" panose="020B0A04020102020204" pitchFamily="34" charset="0"/>
              </a:rPr>
              <a:t>『</a:t>
            </a:r>
            <a:r>
              <a:rPr lang="zh-TW" altLang="en-US" sz="2800" b="1" dirty="0">
                <a:latin typeface="Arial Black" panose="020B0A04020102020204" pitchFamily="34" charset="0"/>
              </a:rPr>
              <a:t>不義之事</a:t>
            </a:r>
            <a:r>
              <a:rPr lang="en-US" altLang="zh-TW" sz="2800" b="1" dirty="0">
                <a:latin typeface="Arial Black" panose="020B0A04020102020204" pitchFamily="34" charset="0"/>
              </a:rPr>
              <a:t>』</a:t>
            </a:r>
            <a:r>
              <a:rPr lang="zh-TW" altLang="en-US" sz="2800" b="1" dirty="0">
                <a:latin typeface="Arial Black" panose="020B0A04020102020204" pitchFamily="34" charset="0"/>
              </a:rPr>
              <a:t>，或是持續犯罪，我就是在效法魔鬼</a:t>
            </a:r>
            <a:endParaRPr lang="en-US" altLang="zh-TW" b="1" dirty="0">
              <a:latin typeface="Arial Black" panose="020B0A04020102020204" pitchFamily="34" charset="0"/>
            </a:endParaRPr>
          </a:p>
          <a:p>
            <a:pPr>
              <a:lnSpc>
                <a:spcPct val="134000"/>
              </a:lnSpc>
            </a:pPr>
            <a:r>
              <a:rPr lang="zh-TW" altLang="en-US" sz="2800" b="1" dirty="0">
                <a:latin typeface="Arial Black" panose="020B0A04020102020204" pitchFamily="34" charset="0"/>
              </a:rPr>
              <a:t>如果我做</a:t>
            </a:r>
            <a:r>
              <a:rPr lang="en-US" altLang="zh-TW" sz="2800" b="1" dirty="0">
                <a:latin typeface="Arial Black" panose="020B0A04020102020204" pitchFamily="34" charset="0"/>
              </a:rPr>
              <a:t>『</a:t>
            </a:r>
            <a:r>
              <a:rPr lang="zh-TW" altLang="en-US" sz="2800" b="1" dirty="0">
                <a:latin typeface="Arial Black" panose="020B0A04020102020204" pitchFamily="34" charset="0"/>
              </a:rPr>
              <a:t>義之事</a:t>
            </a:r>
            <a:r>
              <a:rPr lang="en-US" altLang="zh-TW" sz="2800" b="1" dirty="0">
                <a:latin typeface="Arial Black" panose="020B0A04020102020204" pitchFamily="34" charset="0"/>
              </a:rPr>
              <a:t>』</a:t>
            </a:r>
            <a:r>
              <a:rPr lang="zh-TW" altLang="en-US" sz="2800" b="1" dirty="0">
                <a:latin typeface="Arial Black" panose="020B0A04020102020204" pitchFamily="34" charset="0"/>
              </a:rPr>
              <a:t>，或是不再持續犯罪，我就是在效法我的天父</a:t>
            </a:r>
            <a:r>
              <a:rPr lang="en-US" altLang="zh-TW" sz="2800" b="1" dirty="0">
                <a:latin typeface="Arial Black" panose="020B0A04020102020204" pitchFamily="34" charset="0"/>
              </a:rPr>
              <a:t>……</a:t>
            </a:r>
            <a:r>
              <a:rPr lang="zh-TW" altLang="en-US" sz="2800" b="1" dirty="0">
                <a:latin typeface="Arial Black" panose="020B0A04020102020204" pitchFamily="34" charset="0"/>
              </a:rPr>
              <a:t>而約翰說這樣的人是神的兒女。</a:t>
            </a:r>
          </a:p>
          <a:p>
            <a:pPr marL="0" indent="0">
              <a:buNone/>
            </a:pPr>
            <a:endParaRPr lang="en-US" dirty="0"/>
          </a:p>
        </p:txBody>
      </p:sp>
    </p:spTree>
    <p:custDataLst>
      <p:tags r:id="rId1"/>
    </p:custDataLst>
    <p:extLst>
      <p:ext uri="{BB962C8B-B14F-4D97-AF65-F5344CB8AC3E}">
        <p14:creationId xmlns:p14="http://schemas.microsoft.com/office/powerpoint/2010/main" val="302486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29514"/>
            <a:ext cx="5181600" cy="5847449"/>
          </a:xfrm>
        </p:spPr>
        <p:txBody>
          <a:bodyPr/>
          <a:lstStyle/>
          <a:p>
            <a:pPr marL="0" indent="0">
              <a:buNone/>
            </a:pPr>
            <a:r>
              <a:rPr lang="en-US" sz="3600" b="1" i="1" dirty="0"/>
              <a:t>1 John 3:8    The one who does what is sinful is of the devil, because the devil has been sinning from the beginning. The reason the Son of God appeared was to destroy the devil’s work.</a:t>
            </a:r>
            <a:r>
              <a:rPr lang="en-US" b="1" i="1" dirty="0"/>
              <a:t> </a:t>
            </a:r>
            <a:endParaRPr lang="en-US" dirty="0"/>
          </a:p>
          <a:p>
            <a:endParaRPr lang="en-US" dirty="0"/>
          </a:p>
        </p:txBody>
      </p:sp>
      <p:sp>
        <p:nvSpPr>
          <p:cNvPr id="4" name="Content Placeholder 3"/>
          <p:cNvSpPr>
            <a:spLocks noGrp="1"/>
          </p:cNvSpPr>
          <p:nvPr>
            <p:ph sz="half" idx="2"/>
          </p:nvPr>
        </p:nvSpPr>
        <p:spPr>
          <a:xfrm>
            <a:off x="6172200" y="329514"/>
            <a:ext cx="5181600" cy="5847449"/>
          </a:xfrm>
        </p:spPr>
        <p:txBody>
          <a:bodyPr>
            <a:normAutofit/>
          </a:bodyPr>
          <a:lstStyle/>
          <a:p>
            <a:pPr marL="0" indent="0">
              <a:lnSpc>
                <a:spcPct val="134000"/>
              </a:lnSpc>
              <a:buNone/>
            </a:pPr>
            <a:r>
              <a:rPr lang="zh-TW" altLang="en-US" sz="3200" b="1" dirty="0">
                <a:latin typeface="Arial Black" panose="020B0A04020102020204" pitchFamily="34" charset="0"/>
              </a:rPr>
              <a:t>約翰一書 </a:t>
            </a:r>
            <a:r>
              <a:rPr lang="en-US" altLang="zh-TW" sz="3200" b="1" dirty="0">
                <a:latin typeface="Arial Black" panose="020B0A04020102020204" pitchFamily="34" charset="0"/>
              </a:rPr>
              <a:t>3:8</a:t>
            </a:r>
            <a:endParaRPr lang="zh-TW" altLang="en-US" sz="3200" b="1" dirty="0">
              <a:latin typeface="Arial Black" panose="020B0A04020102020204" pitchFamily="34" charset="0"/>
            </a:endParaRPr>
          </a:p>
          <a:p>
            <a:pPr marL="0" indent="0">
              <a:lnSpc>
                <a:spcPct val="134000"/>
              </a:lnSpc>
              <a:buNone/>
            </a:pPr>
            <a:r>
              <a:rPr lang="zh-TW" altLang="en-US" sz="3200" b="1" dirty="0">
                <a:latin typeface="Arial Black" panose="020B0A04020102020204" pitchFamily="34" charset="0"/>
              </a:rPr>
              <a:t>犯罪的是屬魔鬼，因為魔鬼從起初就犯罪。神的兒子顯現出來，為要除滅魔鬼的作為</a:t>
            </a:r>
            <a:endParaRPr lang="en-US" sz="3200" dirty="0"/>
          </a:p>
        </p:txBody>
      </p:sp>
    </p:spTree>
    <p:custDataLst>
      <p:tags r:id="rId1"/>
    </p:custDataLst>
    <p:extLst>
      <p:ext uri="{BB962C8B-B14F-4D97-AF65-F5344CB8AC3E}">
        <p14:creationId xmlns:p14="http://schemas.microsoft.com/office/powerpoint/2010/main" val="357843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96562"/>
            <a:ext cx="5181600" cy="5880401"/>
          </a:xfrm>
        </p:spPr>
        <p:txBody>
          <a:bodyPr/>
          <a:lstStyle/>
          <a:p>
            <a:pPr marL="0" indent="0">
              <a:buNone/>
            </a:pPr>
            <a:r>
              <a:rPr lang="en-US" sz="3600" b="1" i="1" dirty="0"/>
              <a:t>1 John 3:9    No one who is born of God will continue to sin, because God’s seed remains in them; they cannot go on sinning, because they have been born of God. </a:t>
            </a:r>
          </a:p>
          <a:p>
            <a:endParaRPr lang="en-US" dirty="0"/>
          </a:p>
        </p:txBody>
      </p:sp>
      <p:sp>
        <p:nvSpPr>
          <p:cNvPr id="4" name="Content Placeholder 3"/>
          <p:cNvSpPr>
            <a:spLocks noGrp="1"/>
          </p:cNvSpPr>
          <p:nvPr>
            <p:ph sz="half" idx="2"/>
          </p:nvPr>
        </p:nvSpPr>
        <p:spPr>
          <a:xfrm>
            <a:off x="6172200" y="296562"/>
            <a:ext cx="5181600" cy="5880401"/>
          </a:xfrm>
        </p:spPr>
        <p:txBody>
          <a:bodyPr/>
          <a:lstStyle/>
          <a:p>
            <a:pPr marL="0" indent="0">
              <a:lnSpc>
                <a:spcPct val="134000"/>
              </a:lnSpc>
              <a:buNone/>
            </a:pPr>
            <a:r>
              <a:rPr lang="zh-TW" altLang="en-US" sz="2800" b="1" dirty="0">
                <a:latin typeface="Arial Black" panose="020B0A04020102020204" pitchFamily="34" charset="0"/>
              </a:rPr>
              <a:t>約翰一書 </a:t>
            </a:r>
            <a:r>
              <a:rPr lang="en-US" altLang="zh-TW" sz="2800" b="1" dirty="0">
                <a:latin typeface="Arial Black" panose="020B0A04020102020204" pitchFamily="34" charset="0"/>
              </a:rPr>
              <a:t>3:9</a:t>
            </a:r>
            <a:endParaRPr lang="zh-TW" altLang="en-US" sz="2800" b="1" dirty="0">
              <a:latin typeface="Arial Black" panose="020B0A04020102020204" pitchFamily="34" charset="0"/>
            </a:endParaRPr>
          </a:p>
          <a:p>
            <a:pPr marL="0" indent="0">
              <a:lnSpc>
                <a:spcPct val="134000"/>
              </a:lnSpc>
              <a:buNone/>
            </a:pPr>
            <a:r>
              <a:rPr lang="zh-TW" altLang="en-US" sz="2800" b="1" dirty="0">
                <a:latin typeface="Arial Black" panose="020B0A04020102020204" pitchFamily="34" charset="0"/>
              </a:rPr>
              <a:t>凡從神生的，就不犯罪，因神的道存在他心裡；他也不能犯罪，因為他是由神生的。</a:t>
            </a:r>
            <a:endParaRPr lang="en-US" dirty="0"/>
          </a:p>
        </p:txBody>
      </p:sp>
    </p:spTree>
    <p:custDataLst>
      <p:tags r:id="rId1"/>
    </p:custDataLst>
    <p:extLst>
      <p:ext uri="{BB962C8B-B14F-4D97-AF65-F5344CB8AC3E}">
        <p14:creationId xmlns:p14="http://schemas.microsoft.com/office/powerpoint/2010/main" val="3238206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251</TotalTime>
  <Words>1132</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等线</vt:lpstr>
      <vt:lpstr>SimSun</vt:lpstr>
      <vt:lpstr>Aptos</vt:lpstr>
      <vt:lpstr>Arial</vt:lpstr>
      <vt:lpstr>Arial Black</vt:lpstr>
      <vt:lpstr>Calibri</vt:lpstr>
      <vt:lpstr>Calibri Light</vt:lpstr>
      <vt:lpstr>Times New Roman</vt:lpstr>
      <vt:lpstr>1_Office Theme</vt:lpstr>
      <vt:lpstr>2_Office Theme</vt:lpstr>
      <vt:lpstr>PowerPoint Presentation</vt:lpstr>
      <vt:lpstr>1 John 3:7-10 約翰一書 3:7-10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Shuting Li</dc:creator>
  <cp:lastModifiedBy>Eva Li</cp:lastModifiedBy>
  <cp:revision>20</cp:revision>
  <dcterms:created xsi:type="dcterms:W3CDTF">2024-12-21T23:50:43Z</dcterms:created>
  <dcterms:modified xsi:type="dcterms:W3CDTF">2025-03-02T21:31:12Z</dcterms:modified>
</cp:coreProperties>
</file>